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288" r:id="rId33"/>
    <p:sldId id="299" r:id="rId34"/>
    <p:sldId id="298" r:id="rId35"/>
    <p:sldId id="290" r:id="rId36"/>
    <p:sldId id="297" r:id="rId37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Noto Sans KR Medium" panose="020B0200000000000000" pitchFamily="50" charset="-127"/>
      <p:regular r:id="rId43"/>
    </p:embeddedFont>
    <p:embeddedFont>
      <p:font typeface="Noto Sans KR ExtraBold" panose="020B0200000000000000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Noto Sans KR SemiBold" panose="020B0200000000000000" pitchFamily="50" charset="-127"/>
      <p:bold r:id="rId47"/>
    </p:embeddedFont>
    <p:embeddedFont>
      <p:font typeface="Noto Sans KR" panose="020B0200000000000000" pitchFamily="50" charset="-127"/>
      <p:regular r:id="rId48"/>
      <p:bold r:id="rId49"/>
    </p:embeddedFont>
    <p:embeddedFont>
      <p:font typeface="Noto Sans KR Black" panose="020B0200000000000000" pitchFamily="50" charset="-127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6F6F6"/>
    <a:srgbClr val="FDF3DA"/>
    <a:srgbClr val="A1A1A1"/>
    <a:srgbClr val="F3F3F3"/>
    <a:srgbClr val="EEEEEE"/>
    <a:srgbClr val="F9F9F9"/>
    <a:srgbClr val="E6E6E6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093" autoAdjust="0"/>
  </p:normalViewPr>
  <p:slideViewPr>
    <p:cSldViewPr>
      <p:cViewPr>
        <p:scale>
          <a:sx n="66" d="100"/>
          <a:sy n="66" d="100"/>
        </p:scale>
        <p:origin x="498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" y="2781300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및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1562100"/>
            <a:ext cx="6326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5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수행 </a:t>
            </a:r>
            <a:r>
              <a:rPr lang="ko-KR" altLang="en-US" sz="5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결과서</a:t>
            </a:r>
            <a:endParaRPr lang="en-US" altLang="ko-KR" sz="5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690" y="969751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413814" y="9720944"/>
            <a:ext cx="364558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https://github.com/p1p2p1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19" y="2253750"/>
            <a:ext cx="13411200" cy="7446894"/>
          </a:xfrm>
          <a:prstGeom prst="rect">
            <a:avLst/>
          </a:prstGeom>
        </p:spPr>
      </p:pic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24100"/>
            <a:ext cx="13849350" cy="6591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390775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2247900"/>
            <a:ext cx="8196262" cy="64233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10467858" y="599667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9175505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7276262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24" name="TextBox 19"/>
          <p:cNvSpPr txBox="1"/>
          <p:nvPr/>
        </p:nvSpPr>
        <p:spPr>
          <a:xfrm>
            <a:off x="10453344" y="7280920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목차</a:t>
            </a:r>
            <a:endParaRPr lang="en-US" sz="4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 의도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목표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 스택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 사용 기술 경험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Usecase</a:t>
            </a: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862168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8626347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338478" y="2066925"/>
            <a:ext cx="13000942" cy="7249877"/>
          </a:xfrm>
          <a:custGeom>
            <a:avLst/>
            <a:gdLst/>
            <a:ahLst/>
            <a:cxnLst/>
            <a:rect l="l" t="t" r="r" b="b"/>
            <a:pathLst>
              <a:path w="13000942" h="7249877">
                <a:moveTo>
                  <a:pt x="0" y="0"/>
                </a:moveTo>
                <a:lnTo>
                  <a:pt x="13000941" y="0"/>
                </a:lnTo>
                <a:lnTo>
                  <a:pt x="13000941" y="7249877"/>
                </a:lnTo>
                <a:lnTo>
                  <a:pt x="0" y="724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1052" y="1139675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관련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28700" y="2461765"/>
            <a:ext cx="9834486" cy="5623309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534346" y="3695700"/>
            <a:ext cx="538380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정보를 입력</a:t>
            </a:r>
            <a:r>
              <a:rPr lang="en-US" altLang="ko-KR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정보를 예측 후 정보를 제공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189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사용자의 기대 여명을 계산</a:t>
            </a:r>
            <a:endParaRPr lang="en-US" altLang="ko-KR" sz="189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06946" y="6845119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자세히 쓰기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705189"/>
            <a:ext cx="9767195" cy="350186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15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193193" y="3848100"/>
            <a:ext cx="57249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앞서 나온 개인별 기대 여명 계산 공식에 대한 정보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회귀식은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연평균 데이터로 도출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96840" y="254749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848100"/>
            <a:ext cx="701527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선택한 지역의 미래 예상 기대 수명 정보를 확인 가능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최대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2026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년까지 확인 가능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2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예측한 정보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42982" y="2286994"/>
            <a:ext cx="4519492" cy="5471712"/>
          </a:xfrm>
          <a:custGeom>
            <a:avLst/>
            <a:gdLst/>
            <a:ahLst/>
            <a:cxnLst/>
            <a:rect l="l" t="t" r="r" b="b"/>
            <a:pathLst>
              <a:path w="4519492" h="5471712">
                <a:moveTo>
                  <a:pt x="0" y="0"/>
                </a:moveTo>
                <a:lnTo>
                  <a:pt x="4519492" y="0"/>
                </a:lnTo>
                <a:lnTo>
                  <a:pt x="4519492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0401" y="2286994"/>
            <a:ext cx="4708816" cy="5471712"/>
          </a:xfrm>
          <a:custGeom>
            <a:avLst/>
            <a:gdLst/>
            <a:ahLst/>
            <a:cxnLst/>
            <a:rect l="l" t="t" r="r" b="b"/>
            <a:pathLst>
              <a:path w="4694621" h="5412270">
                <a:moveTo>
                  <a:pt x="0" y="0"/>
                </a:moveTo>
                <a:lnTo>
                  <a:pt x="4694621" y="0"/>
                </a:lnTo>
                <a:lnTo>
                  <a:pt x="4694621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9200" y="2286994"/>
            <a:ext cx="4951254" cy="5471712"/>
          </a:xfrm>
          <a:custGeom>
            <a:avLst/>
            <a:gdLst/>
            <a:ahLst/>
            <a:cxnLst/>
            <a:rect l="l" t="t" r="r" b="b"/>
            <a:pathLst>
              <a:path w="5046914" h="5126393">
                <a:moveTo>
                  <a:pt x="0" y="0"/>
                </a:moveTo>
                <a:lnTo>
                  <a:pt x="5046913" y="0"/>
                </a:lnTo>
                <a:lnTo>
                  <a:pt x="5046913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2982" y="8418754"/>
            <a:ext cx="857319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각 기능별로 서로 다른 패키지로 구성</a:t>
            </a:r>
          </a:p>
          <a:p>
            <a:pPr>
              <a:lnSpc>
                <a:spcPts val="3200"/>
              </a:lnSpc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(board, disease, life, policy, survey, useMgmt)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0228" y="775781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백엔드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2309" y="781496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72327" y="775870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72800" y="646492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보여주고 자세한 설명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6103" y="2347155"/>
            <a:ext cx="6615326" cy="4875675"/>
          </a:xfrm>
          <a:custGeom>
            <a:avLst/>
            <a:gdLst/>
            <a:ahLst/>
            <a:cxnLst/>
            <a:rect l="l" t="t" r="r" b="b"/>
            <a:pathLst>
              <a:path w="6615326" h="4875675">
                <a:moveTo>
                  <a:pt x="0" y="0"/>
                </a:moveTo>
                <a:lnTo>
                  <a:pt x="6615325" y="0"/>
                </a:lnTo>
                <a:lnTo>
                  <a:pt x="6615325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6255" y="2347155"/>
            <a:ext cx="5280958" cy="4875675"/>
          </a:xfrm>
          <a:custGeom>
            <a:avLst/>
            <a:gdLst/>
            <a:ahLst/>
            <a:cxnLst/>
            <a:rect l="l" t="t" r="r" b="b"/>
            <a:pathLst>
              <a:path w="5280958" h="4875675">
                <a:moveTo>
                  <a:pt x="0" y="0"/>
                </a:moveTo>
                <a:lnTo>
                  <a:pt x="5280958" y="0"/>
                </a:lnTo>
                <a:lnTo>
                  <a:pt x="5280958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46103" y="7508580"/>
            <a:ext cx="641483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클라이언트의 요청을 받아 필요한 비즈니스 로직을 처리하고 뷰(View)로 전달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6255" y="7508580"/>
            <a:ext cx="518358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JSON 데이터 형식을 사용하여 클라이언트에 데이터 전달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FrontController)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800" y="646492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보여주고 자세한 설명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6103" y="2331042"/>
            <a:ext cx="5809707" cy="4907901"/>
          </a:xfrm>
          <a:custGeom>
            <a:avLst/>
            <a:gdLst/>
            <a:ahLst/>
            <a:cxnLst/>
            <a:rect l="l" t="t" r="r" b="b"/>
            <a:pathLst>
              <a:path w="5809707" h="4907901">
                <a:moveTo>
                  <a:pt x="0" y="0"/>
                </a:moveTo>
                <a:lnTo>
                  <a:pt x="5809706" y="0"/>
                </a:lnTo>
                <a:lnTo>
                  <a:pt x="5809706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49259" y="2331042"/>
            <a:ext cx="6946156" cy="4907901"/>
          </a:xfrm>
          <a:custGeom>
            <a:avLst/>
            <a:gdLst/>
            <a:ahLst/>
            <a:cxnLst/>
            <a:rect l="l" t="t" r="r" b="b"/>
            <a:pathLst>
              <a:path w="6946156" h="4907901">
                <a:moveTo>
                  <a:pt x="0" y="0"/>
                </a:moveTo>
                <a:lnTo>
                  <a:pt x="6946155" y="0"/>
                </a:lnTo>
                <a:lnTo>
                  <a:pt x="6946155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46103" y="7505643"/>
            <a:ext cx="106990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SPersonalLifeCommand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서비스 계층에서 비즈니스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요청에 따라 기대 여명을 계산 후 기대 여명을 클라이언트에 반환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Service, 개인별 기대 여명 예측 로직)</a:t>
            </a: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64961" y="2185184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79112" y="7115281"/>
            <a:ext cx="1299888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소스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데이터와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비율을 사용하여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도출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2199123"/>
            <a:ext cx="7383343" cy="46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Service, 지역별 기대 여명 예측 로직)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81" y="2183587"/>
            <a:ext cx="8295419" cy="703412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0471230" y="4059175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SLifeRegionCommand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컬렉션인 </a:t>
            </a: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HashMap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지역 데이터를 저장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클라이언트로부터 받은 지역 고유 번호를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이용해 다시 지역 명으로 변환하고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전송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4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6103" y="3312392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0193" y="1516752"/>
            <a:ext cx="5690242" cy="3626748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2986741" y="5390563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0170193" y="6528576"/>
            <a:ext cx="5690242" cy="2818812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103" y="5166363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02853" y="7271526"/>
            <a:ext cx="641483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소스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연도, 지역별 기대 수명 데이터와 고혈압율, GRDP 등과 같은 데이터를 사용하여 회귀식을 도출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모델의 정확도 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9908" y="5510082"/>
            <a:ext cx="112147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323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932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6103" y="2978315"/>
            <a:ext cx="8594692" cy="5900519"/>
          </a:xfrm>
          <a:custGeom>
            <a:avLst/>
            <a:gdLst/>
            <a:ahLst/>
            <a:cxnLst/>
            <a:rect l="l" t="t" r="r" b="b"/>
            <a:pathLst>
              <a:path w="8594692" h="5900519">
                <a:moveTo>
                  <a:pt x="0" y="0"/>
                </a:moveTo>
                <a:lnTo>
                  <a:pt x="8594691" y="0"/>
                </a:lnTo>
                <a:lnTo>
                  <a:pt x="8594691" y="5900519"/>
                </a:lnTo>
                <a:lnTo>
                  <a:pt x="0" y="590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515600" y="4686300"/>
            <a:ext cx="7327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LifeServiceDao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데이터를 가져오는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PrepareStatement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보안 위협인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SQL Injection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방지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DAO, 지역별 기대 수명 데이터 조회  )</a:t>
            </a:r>
          </a:p>
        </p:txBody>
      </p:sp>
    </p:spTree>
    <p:extLst>
      <p:ext uri="{BB962C8B-B14F-4D97-AF65-F5344CB8AC3E}">
        <p14:creationId xmlns:p14="http://schemas.microsoft.com/office/powerpoint/2010/main" val="29606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566184"/>
            <a:ext cx="8162191" cy="6284970"/>
          </a:xfrm>
          <a:custGeom>
            <a:avLst/>
            <a:gdLst/>
            <a:ahLst/>
            <a:cxnLst/>
            <a:rect l="l" t="t" r="r" b="b"/>
            <a:pathLst>
              <a:path w="8162191" h="6284970">
                <a:moveTo>
                  <a:pt x="0" y="0"/>
                </a:moveTo>
                <a:lnTo>
                  <a:pt x="8162191" y="0"/>
                </a:lnTo>
                <a:lnTo>
                  <a:pt x="8162191" y="6284969"/>
                </a:lnTo>
                <a:lnTo>
                  <a:pt x="0" y="628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439400" y="4610100"/>
            <a:ext cx="7315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서버에 실시간으로 데이터 요청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데이터를 처리하여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통해 시각화하여 정보를 제공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설명(JavaScript, Fetch API  )</a:t>
            </a:r>
          </a:p>
        </p:txBody>
      </p:sp>
    </p:spTree>
    <p:extLst>
      <p:ext uri="{BB962C8B-B14F-4D97-AF65-F5344CB8AC3E}">
        <p14:creationId xmlns:p14="http://schemas.microsoft.com/office/powerpoint/2010/main" val="15806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9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94518" y="6068332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2"/>
          <p:cNvSpPr txBox="1"/>
          <p:nvPr/>
        </p:nvSpPr>
        <p:spPr>
          <a:xfrm>
            <a:off x="1328057" y="2095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“JDBC</a:t>
            </a:r>
            <a:r>
              <a:rPr lang="ko-KR" alt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</a:t>
            </a:r>
            <a:r>
              <a:rPr lang="en-US" altLang="ko-KR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ko-KR" alt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1210581" y="2748370"/>
            <a:ext cx="694282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복잡성을 줄이고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삽입되어 있는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SQL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 제거함으로써 코드의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개발 생산성을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733526" y="6286500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최신화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601200" y="7015932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변환하여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57859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9157859" y="2247899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9460660" y="2095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프레임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9343183" y="2748370"/>
            <a:ext cx="746590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Security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프레임워크를 사용하여 프로젝트의 잠재적 보안 위협을 식별하고 보안 체계를 강화</a:t>
            </a:r>
            <a:endParaRPr lang="en-US" altLang="ko-KR" sz="24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028700" y="5547473"/>
            <a:ext cx="16421100" cy="3654010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8700" y="1950717"/>
            <a:ext cx="16421100" cy="3424973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443789" y="2125410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81" y="2775820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 구성되어 있는 서비스를 개발하기까지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많은 고민을 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다중 선형 회귀를 통한 예측을 처음 진행하는 만큼 모델의 정확도도 떨어지고 변수들간의 상관관계가 제가 생각했던 것처럼 안 나오는 경우도 빈번히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하지만 계속 공부를 진행하며 모델의 변수를 추가해보고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변수간의 스케일을 조정해보는 등의 방법을 사용하여 원하는 값에 가까운 수치를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어떤 문제가 있을 때에는 단순히 문제만을 붙잡고 있는 것보다는 보다 정확한 개념에 대한 공부를 진행하고 다양한 시각에서 문제를 바라보는 것에 대한 중요성을 깨달았습니다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443789" y="5738183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229581" y="635373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프로젝트에서 팀장을 처음 맡게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프로젝트에 팀장을 맡으며 여러가지 걱정이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구현하면서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팀원들의 일정 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코드를 합치는 경우에는 서비스 간 충돌도 발생하는 문제도 발생하는 등 이 밖에도 예상치 못한 상황이 많이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 팀원들과 협업하여 이러한 상황들을 하나씩 해결하며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무사히 프로젝트를 마치게 되었고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이로 인해 예상치 못한 상황에 대한 대처 능력과 팀장으로서 성공한 경험을 통해 넓은 시선으로 바라볼 수 있는 안목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자신감을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72800" y="646492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한눈에 보이게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r>
              <a:rPr lang="en-US" altLang="ko-KR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690" y="969751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413814" y="9720944"/>
            <a:ext cx="364558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https://github.com/p1p2p1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통해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  <a:endParaRPr lang="en-US" altLang="ko-KR" sz="2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정보를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 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설문 조사를 진행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분석을 통해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만든 </a:t>
            </a:r>
            <a:r>
              <a:rPr lang="ko-KR" altLang="en-US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회귀식으로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 만성 질환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고지혈증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치매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인지율과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수명과 연관성이 높은 특성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파악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비교하고 싶은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 지역과 미래 연도 항목을 선택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스택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9362" y="-75039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스프링</a:t>
            </a:r>
            <a:r>
              <a:rPr lang="en-US" altLang="ko-KR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스프링 부트 추가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깔끔한 디자인 구성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4142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6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ggplot2</a:t>
            </a:r>
            <a:r>
              <a:rPr lang="ko-KR" altLang="en-US" sz="16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시각화</a:t>
            </a:r>
            <a:endParaRPr lang="en-US" altLang="ko-KR" sz="16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연평균 데이터를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사이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값으로 스케일링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 훈련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stepwise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(Fetch API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미니 프로젝트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Greedy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기본키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외래키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설정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B-tree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중첩 쿼리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스칼라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부속쿼리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9" name="TextBox 12"/>
          <p:cNvSpPr txBox="1"/>
          <p:nvPr/>
        </p:nvSpPr>
        <p:spPr>
          <a:xfrm>
            <a:off x="13834533" y="6387904"/>
            <a:ext cx="383505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커맨드 이해 및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 팀원 간의 협업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3834533" y="6046671"/>
            <a:ext cx="3835054" cy="373595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1"/>
          <p:cNvSpPr txBox="1"/>
          <p:nvPr/>
        </p:nvSpPr>
        <p:spPr>
          <a:xfrm>
            <a:off x="14227709" y="5744138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3808327" cy="4629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서블릿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모델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구성된 코드 이동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XML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Annotation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 경험 및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AOP</a:t>
            </a: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JDBC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MVC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Security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3808327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11"/>
          <p:cNvSpPr txBox="1"/>
          <p:nvPr/>
        </p:nvSpPr>
        <p:spPr>
          <a:xfrm>
            <a:off x="1763517" y="1616994"/>
            <a:ext cx="300942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11"/>
          <p:cNvSpPr txBox="1"/>
          <p:nvPr/>
        </p:nvSpPr>
        <p:spPr>
          <a:xfrm>
            <a:off x="5879576" y="1616993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5486400" y="6442688"/>
            <a:ext cx="3856410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Ubuntu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Shell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11"/>
          <p:cNvSpPr txBox="1"/>
          <p:nvPr/>
        </p:nvSpPr>
        <p:spPr>
          <a:xfrm>
            <a:off x="5879576" y="5798922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9718259" y="2235371"/>
            <a:ext cx="369294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11"/>
          <p:cNvSpPr txBox="1"/>
          <p:nvPr/>
        </p:nvSpPr>
        <p:spPr>
          <a:xfrm>
            <a:off x="10111435" y="1591605"/>
            <a:ext cx="3004743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5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(Fetch API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3834533" y="1894138"/>
            <a:ext cx="3835054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11"/>
          <p:cNvSpPr txBox="1"/>
          <p:nvPr/>
        </p:nvSpPr>
        <p:spPr>
          <a:xfrm>
            <a:off x="14227709" y="1591605"/>
            <a:ext cx="3030549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4" name="TextBox 12"/>
          <p:cNvSpPr txBox="1"/>
          <p:nvPr/>
        </p:nvSpPr>
        <p:spPr>
          <a:xfrm>
            <a:off x="13757734" y="2260760"/>
            <a:ext cx="3835054" cy="47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차이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 아키텍처에 대한 이해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18" y="2253750"/>
            <a:ext cx="13411200" cy="7447983"/>
          </a:xfrm>
          <a:prstGeom prst="rect">
            <a:avLst/>
          </a:prstGeom>
        </p:spPr>
      </p:pic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1138</TotalTime>
  <Words>1610</Words>
  <Application>Microsoft Office PowerPoint</Application>
  <PresentationFormat>사용자 지정</PresentationFormat>
  <Paragraphs>365</Paragraphs>
  <Slides>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Calibri</vt:lpstr>
      <vt:lpstr>Noto Sans KR Medium</vt:lpstr>
      <vt:lpstr>Noto Sans KR ExtraBold</vt:lpstr>
      <vt:lpstr>맑은 고딕</vt:lpstr>
      <vt:lpstr>Noto Sans KR SemiBold</vt:lpstr>
      <vt:lpstr>Arial</vt:lpstr>
      <vt:lpstr>Noto Sans KR</vt:lpstr>
      <vt:lpstr>Noto Sans KR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75</cp:revision>
  <dcterms:created xsi:type="dcterms:W3CDTF">2006-08-16T00:00:00Z</dcterms:created>
  <dcterms:modified xsi:type="dcterms:W3CDTF">2024-02-16T11:03:12Z</dcterms:modified>
  <dc:identifier>DAF7f8qquhk</dc:identifier>
</cp:coreProperties>
</file>